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66" r:id="rId4"/>
    <p:sldId id="261" r:id="rId5"/>
    <p:sldId id="264" r:id="rId6"/>
    <p:sldId id="263" r:id="rId7"/>
    <p:sldId id="265" r:id="rId8"/>
    <p:sldId id="269" r:id="rId9"/>
    <p:sldId id="260" r:id="rId10"/>
    <p:sldId id="262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0D042E9-6353-4AB0-9066-99C275E32679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F68E6DA-E3A6-4379-A386-63ACE9A519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399"/>
            <a:ext cx="6400800" cy="914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</a:t>
            </a:r>
            <a:r>
              <a:rPr lang="tt-RU" dirty="0" smtClean="0"/>
              <a:t>әрим тинчурин  - сүнмәс йолдыз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tt-RU" sz="2000" dirty="0" smtClean="0"/>
              <a:t>                                         Халык рухын киләчәккә илтер,</a:t>
            </a:r>
          </a:p>
          <a:p>
            <a:pPr indent="0">
              <a:buNone/>
            </a:pPr>
            <a:r>
              <a:rPr lang="tt-RU" sz="2000" dirty="0" smtClean="0"/>
              <a:t>                                         Бик күпләрне әле уятыр</a:t>
            </a:r>
          </a:p>
          <a:p>
            <a:pPr indent="0">
              <a:buNone/>
            </a:pPr>
            <a:r>
              <a:rPr lang="tt-RU" sz="2000" dirty="0" smtClean="0"/>
              <a:t>                                         Йолдызларың синең,</a:t>
            </a:r>
          </a:p>
          <a:p>
            <a:pPr indent="0">
              <a:buNone/>
            </a:pPr>
            <a:r>
              <a:rPr lang="tt-RU" sz="2000" dirty="0" smtClean="0"/>
              <a:t>                                         Театр,</a:t>
            </a:r>
          </a:p>
          <a:p>
            <a:pPr indent="0">
              <a:buNone/>
            </a:pPr>
            <a:r>
              <a:rPr lang="tt-RU" sz="2000" dirty="0" smtClean="0"/>
              <a:t>                                          Сүнмәс йолдызларың...</a:t>
            </a:r>
          </a:p>
          <a:p>
            <a:pPr indent="0">
              <a:buNone/>
            </a:pPr>
            <a:r>
              <a:rPr lang="tt-RU" sz="2000" dirty="0" smtClean="0"/>
              <a:t>                                                                            Р.Гаташ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9623"/>
            <a:ext cx="2592288" cy="3451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45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smtClean="0"/>
              <a:t>К.Тинчурин - шәхес </a:t>
            </a:r>
            <a:r>
              <a:rPr lang="tt-RU" dirty="0" smtClean="0"/>
              <a:t>кул</a:t>
            </a:r>
            <a:r>
              <a:rPr lang="ru-RU" dirty="0" smtClean="0"/>
              <a:t>ь</a:t>
            </a:r>
            <a:r>
              <a:rPr lang="tt-RU" dirty="0" smtClean="0"/>
              <a:t>ты корбаны.</a:t>
            </a:r>
          </a:p>
          <a:p>
            <a:r>
              <a:rPr lang="tt-RU" dirty="0" smtClean="0"/>
              <a:t>1938 нче елны атып үтерелә.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4581128"/>
            <a:ext cx="5073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 </a:t>
            </a:r>
            <a:r>
              <a:rPr lang="ru-RU" dirty="0" err="1" smtClean="0"/>
              <a:t>нче</a:t>
            </a:r>
            <a:r>
              <a:rPr lang="ru-RU" dirty="0" smtClean="0"/>
              <a:t> </a:t>
            </a:r>
            <a:r>
              <a:rPr lang="ru-RU" dirty="0" err="1" smtClean="0"/>
              <a:t>сыйныф</a:t>
            </a:r>
            <a:r>
              <a:rPr lang="ru-RU" dirty="0" smtClean="0"/>
              <a:t> </a:t>
            </a:r>
            <a:r>
              <a:rPr lang="ru-RU" dirty="0" err="1" smtClean="0"/>
              <a:t>укучылары</a:t>
            </a:r>
            <a:r>
              <a:rPr lang="ru-RU" dirty="0" smtClean="0"/>
              <a:t> - </a:t>
            </a:r>
            <a:r>
              <a:rPr lang="ru-RU" dirty="0" err="1" smtClean="0"/>
              <a:t>Касыймов</a:t>
            </a:r>
            <a:r>
              <a:rPr lang="ru-RU" dirty="0" smtClean="0"/>
              <a:t> Р</a:t>
            </a:r>
            <a:r>
              <a:rPr lang="tt-RU" dirty="0" smtClean="0"/>
              <a:t>әмзил, </a:t>
            </a:r>
          </a:p>
          <a:p>
            <a:r>
              <a:rPr lang="tt-RU" dirty="0" smtClean="0"/>
              <a:t>Фазылов Артур әзерләделәр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98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Куиз-куиз</a:t>
            </a:r>
            <a:r>
              <a:rPr lang="ru-RU" dirty="0" smtClean="0"/>
              <a:t> -</a:t>
            </a:r>
            <a:r>
              <a:rPr lang="ru-RU" dirty="0" err="1" smtClean="0"/>
              <a:t>трэйд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780928"/>
            <a:ext cx="6081713" cy="270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8064" y="3068960"/>
            <a:ext cx="3578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Бу</a:t>
            </a:r>
            <a:r>
              <a:rPr lang="ru-RU" dirty="0" smtClean="0"/>
              <a:t> структура </a:t>
            </a:r>
            <a:r>
              <a:rPr lang="ru-RU" dirty="0" err="1" smtClean="0"/>
              <a:t>укучыларны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активлаштыра</a:t>
            </a:r>
            <a:r>
              <a:rPr lang="ru-RU" dirty="0" smtClean="0"/>
              <a:t>, </a:t>
            </a:r>
            <a:r>
              <a:rPr lang="ru-RU" dirty="0" err="1" smtClean="0"/>
              <a:t>бер</a:t>
            </a:r>
            <a:r>
              <a:rPr lang="ru-RU" dirty="0" smtClean="0"/>
              <a:t> </a:t>
            </a:r>
            <a:r>
              <a:rPr lang="ru-RU" dirty="0" err="1" smtClean="0"/>
              <a:t>укучы</a:t>
            </a:r>
            <a:r>
              <a:rPr lang="ru-RU" dirty="0" smtClean="0"/>
              <a:t> да </a:t>
            </a:r>
          </a:p>
          <a:p>
            <a:r>
              <a:rPr lang="ru-RU" dirty="0" err="1" smtClean="0"/>
              <a:t>дәрестән</a:t>
            </a:r>
            <a:r>
              <a:rPr lang="ru-RU" dirty="0" smtClean="0"/>
              <a:t> </a:t>
            </a:r>
            <a:r>
              <a:rPr lang="ru-RU" dirty="0" err="1" smtClean="0"/>
              <a:t>читтә</a:t>
            </a:r>
            <a:r>
              <a:rPr lang="ru-RU" dirty="0" smtClean="0"/>
              <a:t> </a:t>
            </a:r>
            <a:r>
              <a:rPr lang="ru-RU" dirty="0" err="1" smtClean="0"/>
              <a:t>калмый</a:t>
            </a:r>
            <a:r>
              <a:rPr lang="ru-RU" dirty="0" smtClean="0"/>
              <a:t>. </a:t>
            </a:r>
          </a:p>
          <a:p>
            <a:r>
              <a:rPr lang="tt-RU" dirty="0" smtClean="0"/>
              <a:t>Материалны ныгытырга, кабатларга ярдәм итә.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33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268760"/>
            <a:ext cx="6400800" cy="4320480"/>
          </a:xfrm>
        </p:spPr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1887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нче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елның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15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сентябрендә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Пенза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өлкәсенең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Аккүл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авылында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ишле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крестьян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гаиләсендә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1900 нче елда Казанга килә, </a:t>
            </a: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ашханәгә </a:t>
            </a: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савыт-саба юучы булып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урнаша, “Мөхөммәдия” мәдрәсәсенә укырга керә.</a:t>
            </a:r>
            <a:endParaRPr lang="tt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1906 нчы елда Кәрим Тинчурин </a:t>
            </a: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беренче әсәре-</a:t>
            </a:r>
          </a:p>
          <a:p>
            <a:pPr indent="0">
              <a:buNone/>
            </a:pP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Моназарә” комедиясен яза.</a:t>
            </a:r>
            <a:endParaRPr lang="tt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1910 нчы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елда Габдулла Кариев җитәкчелегендәге </a:t>
            </a: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Сәйяр</a:t>
            </a:r>
            <a:r>
              <a:rPr lang="tt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 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труппасында эшли башлый, соңрак үзе җитәкли.</a:t>
            </a:r>
            <a:endParaRPr lang="tt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1922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елда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Татар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дәүләт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театрын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оештыра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Үзе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ә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спектакльләрдә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артист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буларак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катнаша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үк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вакытта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күп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әсәрләр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иҗат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итә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Ул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үзенчәлекле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режиссер, артист, оста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хикәяче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педагог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буларак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билгеле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tt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4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К.тинчурин әсәрләре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Моназарә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/>
              <a:t>Йосыф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 smtClean="0"/>
              <a:t>Зөләйха</a:t>
            </a:r>
            <a:r>
              <a:rPr lang="ru-RU" dirty="0"/>
              <a:t>”  </a:t>
            </a:r>
          </a:p>
          <a:p>
            <a:r>
              <a:rPr lang="ru-RU" dirty="0"/>
              <a:t>“Казан </a:t>
            </a:r>
            <a:r>
              <a:rPr lang="ru-RU" dirty="0" err="1"/>
              <a:t>сөлгесе</a:t>
            </a:r>
            <a:r>
              <a:rPr lang="ru-RU" dirty="0"/>
              <a:t>”</a:t>
            </a:r>
          </a:p>
          <a:p>
            <a:r>
              <a:rPr lang="ru-RU" dirty="0"/>
              <a:t>“Американ”</a:t>
            </a:r>
          </a:p>
          <a:p>
            <a:r>
              <a:rPr lang="ru-RU" dirty="0"/>
              <a:t>“ </a:t>
            </a:r>
            <a:r>
              <a:rPr lang="ru-RU" dirty="0" err="1"/>
              <a:t>Беренче</a:t>
            </a:r>
            <a:r>
              <a:rPr lang="ru-RU" dirty="0"/>
              <a:t> </a:t>
            </a:r>
            <a:r>
              <a:rPr lang="ru-RU" dirty="0" err="1" smtClean="0"/>
              <a:t>чәчәкләр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 smtClean="0"/>
              <a:t>Зәңгәр</a:t>
            </a:r>
            <a:r>
              <a:rPr lang="ru-RU" dirty="0" smtClean="0"/>
              <a:t> </a:t>
            </a:r>
            <a:r>
              <a:rPr lang="ru-RU" dirty="0" err="1"/>
              <a:t>шәл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/>
              <a:t>Җилкәнсезләр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/>
              <a:t>Сүнгән</a:t>
            </a:r>
            <a:r>
              <a:rPr lang="ru-RU" dirty="0"/>
              <a:t> </a:t>
            </a:r>
            <a:r>
              <a:rPr lang="ru-RU" dirty="0" err="1"/>
              <a:t>йолдызлар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/>
              <a:t>Назлы</a:t>
            </a:r>
            <a:r>
              <a:rPr lang="ru-RU" dirty="0"/>
              <a:t>  </a:t>
            </a:r>
            <a:r>
              <a:rPr lang="ru-RU" dirty="0" err="1"/>
              <a:t>кияү</a:t>
            </a:r>
            <a:r>
              <a:rPr lang="ru-RU" dirty="0"/>
              <a:t>”</a:t>
            </a:r>
          </a:p>
          <a:p>
            <a:r>
              <a:rPr lang="ru-RU" dirty="0"/>
              <a:t>“</a:t>
            </a:r>
            <a:r>
              <a:rPr lang="ru-RU" dirty="0" err="1"/>
              <a:t>Кандыр</a:t>
            </a:r>
            <a:r>
              <a:rPr lang="ru-RU" dirty="0"/>
              <a:t> буе”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8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“Сәйяр” труппасы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2304256" cy="284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3068960"/>
            <a:ext cx="3846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Г.Кариев һәм К.Тинчурин.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8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уфа\Desktop\Труппа_Сайя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49754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4797152"/>
            <a:ext cx="8104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Сәйяр</a:t>
            </a:r>
            <a:r>
              <a:rPr lang="ru-RU" dirty="0"/>
              <a:t>» </a:t>
            </a:r>
            <a:r>
              <a:rPr lang="ru-RU" dirty="0" err="1"/>
              <a:t>артистлары</a:t>
            </a:r>
            <a:r>
              <a:rPr lang="ru-RU" dirty="0"/>
              <a:t>, 1907-08 </a:t>
            </a:r>
            <a:r>
              <a:rPr lang="ru-RU" dirty="0" smtClean="0"/>
              <a:t>ел, </a:t>
            </a:r>
            <a:r>
              <a:rPr lang="ru-RU" dirty="0" err="1" smtClean="0"/>
              <a:t>Утырганнар</a:t>
            </a:r>
            <a:r>
              <a:rPr lang="ru-RU" dirty="0"/>
              <a:t>: </a:t>
            </a:r>
            <a:r>
              <a:rPr lang="ru-RU" dirty="0" err="1"/>
              <a:t>Мортазин-Иманский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Болгарский, </a:t>
            </a:r>
            <a:r>
              <a:rPr lang="ru-RU" dirty="0" err="1"/>
              <a:t>Гыйззәтуллина</a:t>
            </a:r>
            <a:r>
              <a:rPr lang="ru-RU" dirty="0"/>
              <a:t>-Волжская, </a:t>
            </a:r>
            <a:r>
              <a:rPr lang="ru-RU" dirty="0" err="1"/>
              <a:t>Әхмәтова</a:t>
            </a:r>
            <a:r>
              <a:rPr lang="ru-RU" dirty="0"/>
              <a:t>, </a:t>
            </a:r>
            <a:r>
              <a:rPr lang="ru-RU" dirty="0" err="1" smtClean="0"/>
              <a:t>Сәмитова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Басып</a:t>
            </a:r>
            <a:r>
              <a:rPr lang="ru-RU" dirty="0" smtClean="0"/>
              <a:t> </a:t>
            </a:r>
            <a:r>
              <a:rPr lang="ru-RU" dirty="0" err="1"/>
              <a:t>торганнар</a:t>
            </a:r>
            <a:r>
              <a:rPr lang="ru-RU" dirty="0"/>
              <a:t>: </a:t>
            </a:r>
            <a:r>
              <a:rPr lang="ru-RU" dirty="0" err="1"/>
              <a:t>Сакаев</a:t>
            </a:r>
            <a:r>
              <a:rPr lang="ru-RU" dirty="0"/>
              <a:t>, </a:t>
            </a:r>
            <a:r>
              <a:rPr lang="ru-RU" dirty="0" err="1"/>
              <a:t>Кариев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83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уфа\Desktop\Сәйяр-1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392488" cy="261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4797152"/>
            <a:ext cx="61585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</a:t>
            </a:r>
            <a:r>
              <a:rPr lang="ru-RU" dirty="0" err="1" smtClean="0"/>
              <a:t>Сәйяр</a:t>
            </a:r>
            <a:r>
              <a:rPr lang="ru-RU" dirty="0"/>
              <a:t>» </a:t>
            </a:r>
            <a:r>
              <a:rPr lang="ru-RU" dirty="0" err="1"/>
              <a:t>артистлары</a:t>
            </a:r>
            <a:r>
              <a:rPr lang="ru-RU" dirty="0"/>
              <a:t>: </a:t>
            </a:r>
            <a:r>
              <a:rPr lang="ru-RU" dirty="0" err="1"/>
              <a:t>Габдулла</a:t>
            </a:r>
            <a:r>
              <a:rPr lang="ru-RU" dirty="0"/>
              <a:t> </a:t>
            </a:r>
            <a:r>
              <a:rPr lang="ru-RU" dirty="0" err="1"/>
              <a:t>Кариев</a:t>
            </a:r>
            <a:r>
              <a:rPr lang="ru-RU" dirty="0"/>
              <a:t> (</a:t>
            </a:r>
            <a:r>
              <a:rPr lang="ru-RU" dirty="0" err="1"/>
              <a:t>утырган</a:t>
            </a:r>
            <a:r>
              <a:rPr lang="ru-RU" dirty="0"/>
              <a:t>), </a:t>
            </a:r>
            <a:endParaRPr lang="ru-RU" dirty="0" smtClean="0"/>
          </a:p>
          <a:p>
            <a:r>
              <a:rPr lang="ru-RU" dirty="0" err="1" smtClean="0"/>
              <a:t>Кәрим</a:t>
            </a:r>
            <a:r>
              <a:rPr lang="ru-RU" dirty="0" smtClean="0"/>
              <a:t> </a:t>
            </a:r>
            <a:r>
              <a:rPr lang="ru-RU" dirty="0" err="1"/>
              <a:t>Тинчурин</a:t>
            </a:r>
            <a:r>
              <a:rPr lang="ru-RU" dirty="0"/>
              <a:t> (</a:t>
            </a:r>
            <a:r>
              <a:rPr lang="ru-RU" dirty="0" err="1"/>
              <a:t>сул</a:t>
            </a:r>
            <a:r>
              <a:rPr lang="ru-RU" dirty="0"/>
              <a:t> </a:t>
            </a:r>
            <a:r>
              <a:rPr lang="ru-RU" dirty="0" err="1"/>
              <a:t>якта</a:t>
            </a:r>
            <a:r>
              <a:rPr lang="ru-RU" dirty="0"/>
              <a:t>), </a:t>
            </a:r>
            <a:r>
              <a:rPr lang="ru-RU" dirty="0" err="1" smtClean="0"/>
              <a:t>Зәйни</a:t>
            </a:r>
            <a:r>
              <a:rPr lang="ru-RU" dirty="0" smtClean="0"/>
              <a:t> </a:t>
            </a:r>
            <a:r>
              <a:rPr lang="ru-RU" dirty="0" err="1"/>
              <a:t>Солтан</a:t>
            </a:r>
            <a:r>
              <a:rPr lang="ru-RU" dirty="0"/>
              <a:t> (</a:t>
            </a:r>
            <a:r>
              <a:rPr lang="ru-RU" dirty="0" err="1"/>
              <a:t>уртада</a:t>
            </a:r>
            <a:r>
              <a:rPr lang="ru-RU" dirty="0"/>
              <a:t> тора), </a:t>
            </a:r>
            <a:endParaRPr lang="ru-RU" dirty="0" smtClean="0"/>
          </a:p>
          <a:p>
            <a:r>
              <a:rPr lang="ru-RU" dirty="0" err="1" smtClean="0"/>
              <a:t>Габдрахман</a:t>
            </a:r>
            <a:r>
              <a:rPr lang="ru-RU" dirty="0" smtClean="0"/>
              <a:t> </a:t>
            </a:r>
            <a:r>
              <a:rPr lang="ru-RU" dirty="0" err="1"/>
              <a:t>Мангушев</a:t>
            </a:r>
            <a:r>
              <a:rPr lang="ru-RU" dirty="0"/>
              <a:t> (1916 ел)</a:t>
            </a:r>
          </a:p>
        </p:txBody>
      </p:sp>
    </p:spTree>
    <p:extLst>
      <p:ext uri="{BB962C8B-B14F-4D97-AF65-F5344CB8AC3E}">
        <p14:creationId xmlns:p14="http://schemas.microsoft.com/office/powerpoint/2010/main" val="24376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ауфа\Desktop\t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124744"/>
            <a:ext cx="31051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636912"/>
            <a:ext cx="467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Кәрим</a:t>
            </a:r>
            <a:r>
              <a:rPr lang="ru-RU" dirty="0"/>
              <a:t> </a:t>
            </a:r>
            <a:r>
              <a:rPr lang="ru-RU" dirty="0" err="1"/>
              <a:t>Тинчурин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спектакль </a:t>
            </a:r>
            <a:r>
              <a:rPr lang="ru-RU" dirty="0" err="1"/>
              <a:t>алдыннан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39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уфа\Desktop\t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85875"/>
            <a:ext cx="27432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2132856"/>
            <a:ext cx="3191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К.Тинчурин</a:t>
            </a:r>
            <a:r>
              <a:rPr lang="ru-RU" dirty="0" smtClean="0"/>
              <a:t> «З</a:t>
            </a:r>
            <a:r>
              <a:rPr lang="tt-RU" dirty="0" smtClean="0"/>
              <a:t>әңгәр шәл” </a:t>
            </a:r>
          </a:p>
          <a:p>
            <a:r>
              <a:rPr lang="tt-RU" dirty="0"/>
              <a:t>с</a:t>
            </a:r>
            <a:r>
              <a:rPr lang="tt-RU" dirty="0" smtClean="0"/>
              <a:t>пектаклендә Булат ролендә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55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Иҗади дуслар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2438611" cy="286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51920" y="2852936"/>
            <a:ext cx="3673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С.Сәйдәшев К.Тинчуринның бик </a:t>
            </a:r>
          </a:p>
          <a:p>
            <a:r>
              <a:rPr lang="tt-RU" dirty="0" smtClean="0"/>
              <a:t>күп драмаларына көй яза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1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5525</TotalTime>
  <Words>310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Кутюр</vt:lpstr>
      <vt:lpstr>Кәрим тинчурин  - сүнмәс йолдыз</vt:lpstr>
      <vt:lpstr>Презентация PowerPoint</vt:lpstr>
      <vt:lpstr>К.тинчурин әсәрләре</vt:lpstr>
      <vt:lpstr>“Сәйяр” труппасы</vt:lpstr>
      <vt:lpstr>Презентация PowerPoint</vt:lpstr>
      <vt:lpstr>Презентация PowerPoint</vt:lpstr>
      <vt:lpstr>Презентация PowerPoint</vt:lpstr>
      <vt:lpstr>Презентация PowerPoint</vt:lpstr>
      <vt:lpstr>Иҗади дуслар</vt:lpstr>
      <vt:lpstr>Презентация PowerPoint</vt:lpstr>
      <vt:lpstr>Куиз-куиз -трэйд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Кәрим тинчурин</dc:title>
  <dc:creator>Рауфа</dc:creator>
  <cp:lastModifiedBy>Исмагилова</cp:lastModifiedBy>
  <cp:revision>34</cp:revision>
  <dcterms:created xsi:type="dcterms:W3CDTF">2014-07-12T18:54:08Z</dcterms:created>
  <dcterms:modified xsi:type="dcterms:W3CDTF">2014-08-21T09:37:37Z</dcterms:modified>
</cp:coreProperties>
</file>